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1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1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5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84DBBC7-6051-4D29-833F-889DD6826864}" type="datetimeFigureOut">
              <a:rPr lang="en-US" smtClean="0"/>
              <a:t>06-Dec-24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29E458A-C814-4DB9-A4C6-B50ADE5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16BB2-8F4E-FE93-EDF8-10E776D6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01" y="1416301"/>
            <a:ext cx="4025397" cy="4025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106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006-800F-A112-1134-DBAAB8EF4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6BE70-7061-1C1A-9FFB-3B8974F31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AF00F-72AC-F113-A0F1-2DF5F429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6" y="252566"/>
            <a:ext cx="11293988" cy="63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8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165-81B8-AD94-5DB2-B937E980F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Transmission Fault Line Clustering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4FAEE-2BEF-152E-3ADB-6CE19D637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Using LSTM &amp;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EC1F9-3574-BBFC-FA24-BA2C915D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86" y="0"/>
            <a:ext cx="1134714" cy="1134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5981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</TotalTime>
  <Words>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Transmission Fault Line Clustering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5</cp:revision>
  <dcterms:created xsi:type="dcterms:W3CDTF">2024-11-16T11:02:56Z</dcterms:created>
  <dcterms:modified xsi:type="dcterms:W3CDTF">2024-12-06T09:36:51Z</dcterms:modified>
</cp:coreProperties>
</file>